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365" r:id="rId4"/>
    <p:sldId id="366" r:id="rId5"/>
    <p:sldId id="371" r:id="rId6"/>
    <p:sldId id="367" r:id="rId7"/>
    <p:sldId id="370" r:id="rId8"/>
    <p:sldId id="357" r:id="rId9"/>
    <p:sldId id="352" r:id="rId10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C4A"/>
    <a:srgbClr val="F4F1CB"/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59279" autoAdjust="0"/>
  </p:normalViewPr>
  <p:slideViewPr>
    <p:cSldViewPr snapToGrid="0">
      <p:cViewPr varScale="1">
        <p:scale>
          <a:sx n="53" d="100"/>
          <a:sy n="53" d="100"/>
        </p:scale>
        <p:origin x="2312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  <a:br>
              <a:rPr lang="pt-PT" b="1" dirty="0"/>
            </a:br>
            <a:r>
              <a:rPr lang="pt-PT" dirty="0"/>
              <a:t>"Hoje vamos aprender como as previsões meteorológicas funcionam e como a IA pode ajudar a prever o tempo. Já ouviram falar da previsão do tempo para amanhã? Como é que acham que os meteorologistas sabem isso?"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  <a:br>
              <a:rPr lang="pt-PT" b="1" dirty="0"/>
            </a:br>
            <a:r>
              <a:rPr lang="pt-PT" dirty="0"/>
              <a:t>"Hoje vamos aprender como as previsões meteorológicas funcionam e como é que a IA pode ajudar a prever o tempo. Já ouviram falar da previsão do tempo para amanhã? Como é que acham que os meteorologistas sabem isso?”</a:t>
            </a:r>
            <a:br>
              <a:rPr lang="pt-PT" dirty="0"/>
            </a:br>
            <a:r>
              <a:rPr lang="pt-PT" dirty="0"/>
              <a:t>Pergunte aos alunos sobre experiências que eles já tiveram com previsões do tempo, como verificar a previsão antes de sair de casa. Incentive-os a partilharem exemplos.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577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“A IA ajuda-nos a analisar grandes quantidades de dados meteorológicos, como temperaturas passadas, e faz previsões com base nesses padrões.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Vamos trabalhar com dados de temperaturas passadas para prever a temperatura de um dia específico (por exemplo, um dia da próxima semana).”</a:t>
            </a:r>
            <a:br>
              <a:rPr lang="pt-PT" dirty="0"/>
            </a:br>
            <a:r>
              <a:rPr lang="pt-PT" dirty="0"/>
              <a:t>Explique que, quanto mais dados a IA tem, mais precisas podem ser as previsões. Dê exemplos de como a IA usa dados de vários sensores meteorológicos espalhados pelo mundo para gerar previsões.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4406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“A IA funciona como um estudante aplicado. Ela aprende com o passado. Quando colocamos os dados das temperaturas dos dias anteriores, a IA encontra padrões e utiliza esses padrões para fazer previsões. Ela ‘aprende’ o que acontece depois de certos tipos de condições meteorológicas.”</a:t>
            </a:r>
            <a:br>
              <a:rPr lang="pt-PT" dirty="0"/>
            </a:br>
            <a:br>
              <a:rPr lang="pt-PT" dirty="0"/>
            </a:br>
            <a:r>
              <a:rPr lang="pt-PT" dirty="0"/>
              <a:t>Dê um exemplo simples de um padrão que a IA poderia encontrar, como "se a temperatura está a subir durante três dias, provavelmente vai estar mais quente amanhã". Faça perguntas aos alunos sobre outros padrões que eles podem imaginar, noutros contextos.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9046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b="0" dirty="0"/>
              <a:t>“Para fazermos uma boa previsão, vamos recolher dados sobre a temperatura máxima e mínima ao longo dos últimos 15 anos, de um dia da próxima semana. Vamos procurar essa informação online, em fontes como o Instituto Português do Mar e da Atmosfera, conhecido por IPMA.” (ou em </a:t>
            </a:r>
            <a:r>
              <a:rPr lang="pt-PT" b="1" dirty="0"/>
              <a:t>https://</a:t>
            </a:r>
            <a:r>
              <a:rPr lang="pt-PT" b="1" dirty="0" err="1"/>
              <a:t>pt.weatherspark.com</a:t>
            </a:r>
            <a:r>
              <a:rPr lang="pt-PT" b="0" dirty="0"/>
              <a:t>/)</a:t>
            </a:r>
          </a:p>
          <a:p>
            <a:pPr>
              <a:buFont typeface="Arial" panose="020B0604020202020204" pitchFamily="34" charset="0"/>
              <a:buNone/>
            </a:pPr>
            <a:endParaRPr lang="pt-PT" b="0" dirty="0"/>
          </a:p>
          <a:p>
            <a:pPr>
              <a:buFont typeface="Arial" panose="020B0604020202020204" pitchFamily="34" charset="0"/>
              <a:buNone/>
            </a:pPr>
            <a:r>
              <a:rPr lang="pt-PT" b="0" dirty="0"/>
              <a:t>Em grupo (ou individualmente), permitir que os alunos façam essa recolha dos dados. Podem registar numa folha. Poderá fazer um exemplo para esse dia do ano 2023.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6408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“Agora que temos os dados, vamos organizá-los. Vejam como é que as temperaturas variaram ao longo dos anos e tentem encontrar um padrão. Com base nos dados recolhidos, qual seria a vossa previsão para a temperatura máxima e mínima deste dia no ano atual? Façam a vossa previsão. Atenção, não partilhem com outro colega ou com outro grupo, porque vamos depois ver a vossa previsão para a próxima semana.” </a:t>
            </a: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  <a:p>
            <a:pPr>
              <a:buFont typeface="Arial" panose="020B0604020202020204" pitchFamily="34" charset="0"/>
              <a:buNone/>
            </a:pPr>
            <a:r>
              <a:rPr lang="pt-PT" b="0" dirty="0"/>
              <a:t>Peça que essa previsão seja feita e entregue num papel, com a respetiva identificação do aluno ou do grupo.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3327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None/>
            </a:pPr>
            <a:r>
              <a:rPr lang="pt-PT" dirty="0"/>
              <a:t>Acham que as previsões meteorológicas podem afetar o nosso dia a dia? Já pensaram como é que seria a nossa vida sem previsões meteorológicas?“</a:t>
            </a:r>
          </a:p>
          <a:p>
            <a:pPr>
              <a:buFont typeface="Arial" panose="020B0604020202020204" pitchFamily="34" charset="0"/>
              <a:buNone/>
            </a:pPr>
            <a:endParaRPr lang="pt-PT" b="1" dirty="0"/>
          </a:p>
          <a:p>
            <a:pPr>
              <a:buFont typeface="Arial" panose="020B0604020202020204" pitchFamily="34" charset="0"/>
              <a:buNone/>
            </a:pPr>
            <a:r>
              <a:rPr lang="pt-PT" b="1" dirty="0"/>
              <a:t>Nota importante: </a:t>
            </a:r>
            <a:r>
              <a:rPr lang="pt-PT" b="0" dirty="0"/>
              <a:t>No dia da partilha da previsão das temperaturas, referia que para que um sistema de IA funcione bem (ou muito melhor) são necessários </a:t>
            </a:r>
            <a:r>
              <a:rPr lang="pt-PT" b="1" dirty="0"/>
              <a:t>muitos dados</a:t>
            </a:r>
            <a:r>
              <a:rPr lang="pt-PT" b="0" dirty="0"/>
              <a:t> do que “só” 15 anos. Pode até destacar que, no caso da região da Madeira, em algumas zonas a temperatura não tem muitas oscilações (lá está, de acordo com os dados históricos) poderá ser mais fácil acertar nas temperaturas (ou aproximarem-se da previsão).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20/09/24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657414" y="2998113"/>
            <a:ext cx="6877204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Previsão meteorológica</a:t>
            </a:r>
          </a:p>
          <a:p>
            <a:pPr algn="ctr"/>
            <a:r>
              <a:rPr lang="pt-PT" sz="4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 temperatura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nuvem, céu, água, natureza&#10;&#10;Descrição gerada automaticamente">
            <a:extLst>
              <a:ext uri="{FF2B5EF4-FFF2-40B4-BE49-F238E27FC236}">
                <a16:creationId xmlns:a16="http://schemas.microsoft.com/office/drawing/2014/main" id="{106E1FD8-2A2F-4C82-A0CA-EEB050816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66193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4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7E1F4360-EA30-47EF-8216-0E554C0A0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03131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32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texto, círculo, Tipo de letra, captura de ecrã&#10;&#10;Descrição gerada automaticamente">
            <a:extLst>
              <a:ext uri="{FF2B5EF4-FFF2-40B4-BE49-F238E27FC236}">
                <a16:creationId xmlns:a16="http://schemas.microsoft.com/office/drawing/2014/main" id="{BE01FFE5-8738-79B6-198B-B2495046F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599" y="1332831"/>
            <a:ext cx="8542801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23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m pessoa, rapaz, vestuário, desenhos de criança&#10;&#10;Descrição gerada automaticamente">
            <a:extLst>
              <a:ext uri="{FF2B5EF4-FFF2-40B4-BE49-F238E27FC236}">
                <a16:creationId xmlns:a16="http://schemas.microsoft.com/office/drawing/2014/main" id="{89BF7374-4F89-4508-8F44-D31744880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18897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4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m vestuário, arco-íris, rapaz, grupo&#10;&#10;Descrição gerada automaticamente">
            <a:extLst>
              <a:ext uri="{FF2B5EF4-FFF2-40B4-BE49-F238E27FC236}">
                <a16:creationId xmlns:a16="http://schemas.microsoft.com/office/drawing/2014/main" id="{39459B7B-84F4-466E-BB59-8F99A8AFE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387365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85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desenho&#10;&#10;Descrição gerada automaticamente">
            <a:extLst>
              <a:ext uri="{FF2B5EF4-FFF2-40B4-BE49-F238E27FC236}">
                <a16:creationId xmlns:a16="http://schemas.microsoft.com/office/drawing/2014/main" id="{5F706189-C6D8-41C3-8FDC-2965D59D1D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34662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</TotalTime>
  <Words>661</Words>
  <Application>Microsoft Macintosh PowerPoint</Application>
  <PresentationFormat>Ecrã Panorâmico</PresentationFormat>
  <Paragraphs>33</Paragraphs>
  <Slides>9</Slides>
  <Notes>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64</cp:revision>
  <dcterms:created xsi:type="dcterms:W3CDTF">2023-12-18T09:39:58Z</dcterms:created>
  <dcterms:modified xsi:type="dcterms:W3CDTF">2024-09-20T14:02:21Z</dcterms:modified>
</cp:coreProperties>
</file>